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40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DF33"/>
    <a:srgbClr val="D5D532"/>
    <a:srgbClr val="E3E434"/>
    <a:srgbClr val="26BFD1"/>
    <a:srgbClr val="011893"/>
    <a:srgbClr val="E7E059"/>
    <a:srgbClr val="FF7E79"/>
    <a:srgbClr val="000000"/>
    <a:srgbClr val="E1605E"/>
    <a:srgbClr val="0357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693"/>
    <p:restoredTop sz="96386"/>
  </p:normalViewPr>
  <p:slideViewPr>
    <p:cSldViewPr snapToGrid="0" snapToObjects="1">
      <p:cViewPr varScale="1">
        <p:scale>
          <a:sx n="123" d="100"/>
          <a:sy n="123" d="100"/>
        </p:scale>
        <p:origin x="147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DC473-1521-DB43-867F-98370EE40C8E}" type="datetime1">
              <a:rPr lang="en-US" smtClean="0"/>
              <a:t>4/7/20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Hanson Consulting,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EFEB6-C1A5-8F47-BE00-70682041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3236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28087-9818-FC49-BE76-D0243005F3E9}" type="datetime1">
              <a:rPr lang="en-US" smtClean="0"/>
              <a:t>4/7/20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Hanson Consulting,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C346C-C9A2-3C48-96D3-A142767D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4299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3653"/>
          </a:xfrm>
        </p:spPr>
        <p:txBody>
          <a:bodyPr>
            <a:noAutofit/>
          </a:bodyPr>
          <a:lstStyle>
            <a:lvl1pPr algn="ctr">
              <a:defRPr sz="240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158"/>
            <a:ext cx="7886700" cy="4973805"/>
          </a:xfrm>
        </p:spPr>
        <p:txBody>
          <a:bodyPr>
            <a:noAutofit/>
          </a:bodyPr>
          <a:lstStyle>
            <a:lvl1pPr>
              <a:defRPr sz="1800">
                <a:latin typeface="Helvetica" charset="0"/>
                <a:ea typeface="Helvetica" charset="0"/>
                <a:cs typeface="Helvetica" charset="0"/>
              </a:defRPr>
            </a:lvl1pPr>
            <a:lvl2pPr>
              <a:defRPr sz="1600">
                <a:latin typeface="Helvetica" charset="0"/>
                <a:ea typeface="Helvetica" charset="0"/>
                <a:cs typeface="Helvetica" charset="0"/>
              </a:defRPr>
            </a:lvl2pPr>
            <a:lvl3pPr>
              <a:defRPr sz="1400">
                <a:latin typeface="Helvetica" charset="0"/>
                <a:ea typeface="Helvetica" charset="0"/>
                <a:cs typeface="Helvetica" charset="0"/>
              </a:defRPr>
            </a:lvl3pPr>
            <a:lvl4pPr>
              <a:defRPr sz="1200">
                <a:latin typeface="Helvetica" charset="0"/>
                <a:ea typeface="Helvetica" charset="0"/>
                <a:cs typeface="Helvetica" charset="0"/>
              </a:defRPr>
            </a:lvl4pPr>
            <a:lvl5pPr>
              <a:defRPr sz="1200"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3CAB94-7AD3-9341-BBDF-74B8F1EB5D85}" type="datetime1">
              <a:rPr lang="en-US" smtClean="0"/>
              <a:t>4/7/20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19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9E16E7-BCE1-3944-8894-33FD0A0C9279}" type="datetime1">
              <a:rPr lang="en-US" smtClean="0"/>
              <a:t>4/7/20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 algn="ctr">
              <a:defRPr sz="3200" b="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27D262E-1F18-C942-BF32-475AE904E1C6}" type="datetime1">
              <a:rPr lang="en-US" smtClean="0"/>
              <a:t>4/7/20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8781"/>
          </a:xfrm>
        </p:spPr>
        <p:txBody>
          <a:bodyPr>
            <a:noAutofit/>
          </a:bodyPr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6413"/>
            <a:ext cx="3886200" cy="480055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6413"/>
            <a:ext cx="3886200" cy="480055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7273D4D-1041-E64E-849A-2BCC9C41F9E5}" type="datetime1">
              <a:rPr lang="en-US" smtClean="0"/>
              <a:t>4/7/20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0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61030"/>
          </a:xfrm>
        </p:spPr>
        <p:txBody>
          <a:bodyPr>
            <a:noAutofit/>
          </a:bodyPr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1C3C16-E17D-4F46-8000-D5A7BE5DF0BC}" type="datetime1">
              <a:rPr lang="en-US" smtClean="0"/>
              <a:t>4/7/20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7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8C85D4EF-6927-7E4D-A468-31A6459CB98E}" type="datetime1">
              <a:rPr lang="en-US" smtClean="0"/>
              <a:t>4/7/20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1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F702BBD0-A463-E147-9C9A-007DC3177310}" type="datetime1">
              <a:rPr lang="en-US" smtClean="0"/>
              <a:t>4/7/20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3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485C6A1C-88C9-0C45-976A-A8435063AC39}" type="datetime1">
              <a:rPr lang="en-US" smtClean="0"/>
              <a:t>4/7/20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6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04212883-397A-DF4C-8A4E-F7076E2CB858}" type="datetime1">
              <a:rPr lang="en-US" smtClean="0"/>
              <a:t>4/7/20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7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744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50706"/>
            <a:ext cx="7886700" cy="50262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6481DCC2-03CB-5D47-B56F-8AE874857ABF}" type="datetime1">
              <a:rPr lang="en-US" smtClean="0"/>
              <a:t>4/7/20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sz="1200" i="1">
                <a:latin typeface="Copperplate Gothic Bold" charset="0"/>
                <a:ea typeface="Copperplate Gothic Bold" charset="0"/>
                <a:cs typeface="Copperplate Gothic Bold" charset="0"/>
              </a:defRPr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5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5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b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64865-7F45-4943-80C9-09F550A87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Knowledge Gap Analysis Template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93A691-EA2C-8740-9559-A43F69608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C16-E17D-4F46-8000-D5A7BE5DF0BC}" type="datetime1">
              <a:rPr lang="en-US" smtClean="0"/>
              <a:t>4/7/20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6A6A74-9894-D14D-AF19-9C689A775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MarketView Consulting, LLC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D37172-C507-0B4D-B043-3D83E3B9B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ADD-0EC5-644B-8241-295715B755D1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DFD4F89-80C3-384D-AB5A-5625ADEBE2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482228"/>
              </p:ext>
            </p:extLst>
          </p:nvPr>
        </p:nvGraphicFramePr>
        <p:xfrm>
          <a:off x="7550150" y="1174167"/>
          <a:ext cx="96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showAsIcon="1" r:id="rId3" imgW="965200" imgH="609600" progId="Excel.Sheet.12">
                  <p:embed/>
                </p:oleObj>
              </mc:Choice>
              <mc:Fallback>
                <p:oleObj name="Worksheet" showAsIcon="1" r:id="rId3" imgW="965200" imgH="609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0150" y="1174167"/>
                        <a:ext cx="965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DF2DDB18-495E-8449-8597-51DE6129B3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972" y="1762985"/>
            <a:ext cx="7477683" cy="453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79534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John Custom slide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effectLst>
          <a:outerShdw blurRad="50800" dist="50800" dir="2700000" algn="ctr" rotWithShape="0">
            <a:srgbClr val="000000">
              <a:alpha val="43137"/>
            </a:srgbClr>
          </a:outerShdw>
          <a:softEdge rad="0"/>
        </a:effectLst>
        <a:scene3d>
          <a:camera prst="orthographicFront"/>
          <a:lightRig rig="threePt" dir="t"/>
        </a:scene3d>
        <a:sp3d contourW="12700">
          <a:bevelT h="69850"/>
          <a:contourClr>
            <a:schemeClr val="accent1">
              <a:lumMod val="75000"/>
            </a:schemeClr>
          </a:contourClr>
        </a:sp3d>
      </a:spPr>
      <a:bodyPr lIns="45720" rIns="45720" rtlCol="0" anchor="ctr"/>
      <a:lstStyle>
        <a:defPPr defTabSz="444500">
          <a:lnSpc>
            <a:spcPct val="90000"/>
          </a:lnSpc>
          <a:spcBef>
            <a:spcPct val="0"/>
          </a:spcBef>
          <a:spcAft>
            <a:spcPct val="35000"/>
          </a:spcAft>
          <a:defRPr sz="10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45720" rIns="45720" rtlCol="0">
        <a:spAutoFit/>
      </a:bodyPr>
      <a:lstStyle>
        <a:defPPr marL="58738" indent="-50800">
          <a:buFont typeface="Arial" charset="0"/>
          <a:buChar char="•"/>
          <a:defRPr sz="9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40704</TotalTime>
  <Words>11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Copperplate Gothic Bold</vt:lpstr>
      <vt:lpstr>Helvetica</vt:lpstr>
      <vt:lpstr>Custom Design</vt:lpstr>
      <vt:lpstr>Microsoft Excel Worksheet</vt:lpstr>
      <vt:lpstr>Market Knowledge Gap Analysis Template</vt:lpstr>
    </vt:vector>
  </TitlesOfParts>
  <Manager/>
  <Company>Hanson Consulting, LLC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john hanson</cp:lastModifiedBy>
  <cp:revision>1955</cp:revision>
  <cp:lastPrinted>2017-05-10T12:35:03Z</cp:lastPrinted>
  <dcterms:created xsi:type="dcterms:W3CDTF">2016-07-21T20:55:01Z</dcterms:created>
  <dcterms:modified xsi:type="dcterms:W3CDTF">2020-04-07T16:35:06Z</dcterms:modified>
  <cp:category/>
</cp:coreProperties>
</file>