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1" r:id="rId1"/>
  </p:sldMasterIdLst>
  <p:notesMasterIdLst>
    <p:notesMasterId r:id="rId3"/>
  </p:notesMasterIdLst>
  <p:handoutMasterIdLst>
    <p:handoutMasterId r:id="rId4"/>
  </p:handoutMasterIdLst>
  <p:sldIdLst>
    <p:sldId id="502"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E79"/>
    <a:srgbClr val="005493"/>
    <a:srgbClr val="3487D3"/>
    <a:srgbClr val="FFFF00"/>
    <a:srgbClr val="2038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57"/>
    <p:restoredTop sz="96327"/>
  </p:normalViewPr>
  <p:slideViewPr>
    <p:cSldViewPr snapToGrid="0" snapToObjects="1">
      <p:cViewPr varScale="1">
        <p:scale>
          <a:sx n="123" d="100"/>
          <a:sy n="123" d="100"/>
        </p:scale>
        <p:origin x="1944"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0EA525-1902-614D-9BE2-4172AE772254}" type="datetime1">
              <a:rPr lang="en-US" smtClean="0"/>
              <a:t>4/13/20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Hanson Consulting, LLC</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3EFEB6-C1A5-8F47-BE00-706820412384}" type="slidenum">
              <a:rPr lang="en-US" smtClean="0"/>
              <a:t>‹#›</a:t>
            </a:fld>
            <a:endParaRPr lang="en-US"/>
          </a:p>
        </p:txBody>
      </p:sp>
    </p:spTree>
    <p:extLst>
      <p:ext uri="{BB962C8B-B14F-4D97-AF65-F5344CB8AC3E}">
        <p14:creationId xmlns:p14="http://schemas.microsoft.com/office/powerpoint/2010/main" val="200973236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465C5B-7E86-2A40-8262-2B76A60999C4}" type="datetime1">
              <a:rPr lang="en-US" smtClean="0"/>
              <a:t>4/13/20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Hanson Consulting, LLC</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9C346C-C9A2-3C48-96D3-A142767DCE93}" type="slidenum">
              <a:rPr lang="en-US" smtClean="0"/>
              <a:t>‹#›</a:t>
            </a:fld>
            <a:endParaRPr lang="en-US"/>
          </a:p>
        </p:txBody>
      </p:sp>
    </p:spTree>
    <p:extLst>
      <p:ext uri="{BB962C8B-B14F-4D97-AF65-F5344CB8AC3E}">
        <p14:creationId xmlns:p14="http://schemas.microsoft.com/office/powerpoint/2010/main" val="202874299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693653"/>
          </a:xfrm>
        </p:spPr>
        <p:txBody>
          <a:bodyPr>
            <a:noAutofit/>
          </a:bodyPr>
          <a:lstStyle>
            <a:lvl1pPr algn="ctr">
              <a:defRPr sz="2400">
                <a:latin typeface="Helvetica" charset="0"/>
                <a:ea typeface="Helvetica" charset="0"/>
                <a:cs typeface="Helvetica" charset="0"/>
              </a:defRPr>
            </a:lvl1pPr>
          </a:lstStyle>
          <a:p>
            <a:r>
              <a:rPr lang="en-US" dirty="0"/>
              <a:t>Click to edit Master title style</a:t>
            </a:r>
          </a:p>
        </p:txBody>
      </p:sp>
      <p:sp>
        <p:nvSpPr>
          <p:cNvPr id="3" name="Content Placeholder 2"/>
          <p:cNvSpPr>
            <a:spLocks noGrp="1"/>
          </p:cNvSpPr>
          <p:nvPr>
            <p:ph idx="1"/>
          </p:nvPr>
        </p:nvSpPr>
        <p:spPr>
          <a:xfrm>
            <a:off x="628650" y="1203158"/>
            <a:ext cx="7886700" cy="4973805"/>
          </a:xfrm>
        </p:spPr>
        <p:txBody>
          <a:bodyPr>
            <a:noAutofit/>
          </a:bodyPr>
          <a:lstStyle>
            <a:lvl1pPr>
              <a:defRPr sz="1800">
                <a:latin typeface="Helvetica" charset="0"/>
                <a:ea typeface="Helvetica" charset="0"/>
                <a:cs typeface="Helvetica" charset="0"/>
              </a:defRPr>
            </a:lvl1pPr>
            <a:lvl2pPr>
              <a:defRPr sz="1600">
                <a:latin typeface="Helvetica" charset="0"/>
                <a:ea typeface="Helvetica" charset="0"/>
                <a:cs typeface="Helvetica" charset="0"/>
              </a:defRPr>
            </a:lvl2pPr>
            <a:lvl3pPr>
              <a:defRPr sz="1400">
                <a:latin typeface="Helvetica" charset="0"/>
                <a:ea typeface="Helvetica" charset="0"/>
                <a:cs typeface="Helvetica" charset="0"/>
              </a:defRPr>
            </a:lvl3pPr>
            <a:lvl4pPr>
              <a:defRPr sz="1200">
                <a:latin typeface="Helvetica" charset="0"/>
                <a:ea typeface="Helvetica" charset="0"/>
                <a:cs typeface="Helvetica" charset="0"/>
              </a:defRPr>
            </a:lvl4pPr>
            <a:lvl5pPr>
              <a:defRPr sz="1200">
                <a:latin typeface="Helvetica" charset="0"/>
                <a:ea typeface="Helvetica" charset="0"/>
                <a:cs typeface="Helvetica"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414407"/>
            <a:ext cx="2057400" cy="365125"/>
          </a:xfrm>
          <a:prstGeom prst="rect">
            <a:avLst/>
          </a:prstGeom>
        </p:spPr>
        <p:txBody>
          <a:bodyPr/>
          <a:lstStyle>
            <a:lvl1pPr algn="ctr">
              <a:defRPr sz="1100">
                <a:solidFill>
                  <a:schemeClr val="tx1">
                    <a:lumMod val="50000"/>
                    <a:lumOff val="50000"/>
                  </a:schemeClr>
                </a:solidFill>
              </a:defRPr>
            </a:lvl1pPr>
          </a:lstStyle>
          <a:p>
            <a:fld id="{673CAB94-7AD3-9341-BBDF-74B8F1EB5D85}" type="datetime1">
              <a:rPr lang="en-US" smtClean="0"/>
              <a:t>4/13/20</a:t>
            </a:fld>
            <a:endParaRPr lang="en-US" dirty="0"/>
          </a:p>
        </p:txBody>
      </p:sp>
      <p:sp>
        <p:nvSpPr>
          <p:cNvPr id="6" name="Slide Number Placeholder 5"/>
          <p:cNvSpPr>
            <a:spLocks noGrp="1"/>
          </p:cNvSpPr>
          <p:nvPr>
            <p:ph type="sldNum" sz="quarter" idx="12"/>
          </p:nvPr>
        </p:nvSpPr>
        <p:spPr>
          <a:xfrm>
            <a:off x="6457950" y="6414407"/>
            <a:ext cx="2057400" cy="365125"/>
          </a:xfrm>
          <a:prstGeom prst="rect">
            <a:avLst/>
          </a:prstGeom>
        </p:spPr>
        <p:txBody>
          <a:bodyPr/>
          <a:lstStyle>
            <a:lvl1pPr algn="ctr">
              <a:defRPr sz="1100">
                <a:solidFill>
                  <a:schemeClr val="tx1">
                    <a:lumMod val="50000"/>
                    <a:lumOff val="50000"/>
                  </a:schemeClr>
                </a:solidFill>
              </a:defRPr>
            </a:lvl1pPr>
          </a:lstStyle>
          <a:p>
            <a:fld id="{0FB76ADD-0EC5-644B-8241-295715B755D1}" type="slidenum">
              <a:rPr lang="en-US" smtClean="0"/>
              <a:pPr/>
              <a:t>‹#›</a:t>
            </a:fld>
            <a:endParaRPr lang="en-US" dirty="0"/>
          </a:p>
        </p:txBody>
      </p:sp>
      <p:sp>
        <p:nvSpPr>
          <p:cNvPr id="7" name="Footer Placeholder 4"/>
          <p:cNvSpPr txBox="1">
            <a:spLocks/>
          </p:cNvSpPr>
          <p:nvPr userDrawn="1"/>
        </p:nvSpPr>
        <p:spPr>
          <a:xfrm>
            <a:off x="3130550" y="6414407"/>
            <a:ext cx="3086100" cy="365125"/>
          </a:xfrm>
          <a:prstGeom prst="rect">
            <a:avLst/>
          </a:prstGeom>
        </p:spPr>
        <p:txBody>
          <a:bodyPr/>
          <a:lstStyle>
            <a:defPPr>
              <a:defRPr lang="en-US"/>
            </a:defPPr>
            <a:lvl1pPr marL="0" algn="ctr" defTabSz="914400" rtl="0" eaLnBrk="1" latinLnBrk="0" hangingPunct="1">
              <a:defRPr sz="1200" i="1" kern="1200">
                <a:solidFill>
                  <a:schemeClr val="tx1"/>
                </a:solidFill>
                <a:latin typeface="Copperplate Gothic Bold" charset="0"/>
                <a:ea typeface="Copperplate Gothic Bold" charset="0"/>
                <a:cs typeface="Copperplate Gothic Bold"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MarketView Consulting, LLC</a:t>
            </a:r>
          </a:p>
        </p:txBody>
      </p:sp>
    </p:spTree>
    <p:extLst>
      <p:ext uri="{BB962C8B-B14F-4D97-AF65-F5344CB8AC3E}">
        <p14:creationId xmlns:p14="http://schemas.microsoft.com/office/powerpoint/2010/main" val="654190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normAutofit/>
          </a:bodyPr>
          <a:lstStyle>
            <a:lvl1pPr algn="ctr">
              <a:defRPr sz="3200">
                <a:latin typeface="Helvetica" charset="0"/>
                <a:ea typeface="Helvetica" charset="0"/>
                <a:cs typeface="Helvetica" charset="0"/>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000">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Date Placeholder 3"/>
          <p:cNvSpPr>
            <a:spLocks noGrp="1"/>
          </p:cNvSpPr>
          <p:nvPr>
            <p:ph type="dt" sz="half" idx="10"/>
          </p:nvPr>
        </p:nvSpPr>
        <p:spPr>
          <a:xfrm>
            <a:off x="628650" y="6414407"/>
            <a:ext cx="2057400" cy="365125"/>
          </a:xfrm>
          <a:prstGeom prst="rect">
            <a:avLst/>
          </a:prstGeom>
        </p:spPr>
        <p:txBody>
          <a:bodyPr/>
          <a:lstStyle>
            <a:lvl1pPr algn="ctr">
              <a:defRPr sz="1100">
                <a:solidFill>
                  <a:schemeClr val="tx1">
                    <a:lumMod val="50000"/>
                    <a:lumOff val="50000"/>
                  </a:schemeClr>
                </a:solidFill>
              </a:defRPr>
            </a:lvl1pPr>
          </a:lstStyle>
          <a:p>
            <a:fld id="{ED9E16E7-BCE1-3944-8894-33FD0A0C9279}" type="datetime1">
              <a:rPr lang="en-US" smtClean="0"/>
              <a:t>4/13/20</a:t>
            </a:fld>
            <a:endParaRPr lang="en-US"/>
          </a:p>
        </p:txBody>
      </p:sp>
      <p:sp>
        <p:nvSpPr>
          <p:cNvPr id="8" name="Footer Placeholder 4"/>
          <p:cNvSpPr>
            <a:spLocks noGrp="1"/>
          </p:cNvSpPr>
          <p:nvPr>
            <p:ph type="ftr" sz="quarter" idx="11"/>
          </p:nvPr>
        </p:nvSpPr>
        <p:spPr>
          <a:xfrm>
            <a:off x="3028950" y="6414407"/>
            <a:ext cx="3086100" cy="365125"/>
          </a:xfrm>
          <a:prstGeom prst="rect">
            <a:avLst/>
          </a:prstGeom>
        </p:spPr>
        <p:txBody>
          <a:bodyPr/>
          <a:lstStyle>
            <a:lvl1pPr algn="ctr">
              <a:defRPr i="1"/>
            </a:lvl1pPr>
          </a:lstStyle>
          <a:p>
            <a:r>
              <a:rPr lang="en-US"/>
              <a:t>MarketView Consulting, LLC</a:t>
            </a:r>
          </a:p>
        </p:txBody>
      </p:sp>
      <p:sp>
        <p:nvSpPr>
          <p:cNvPr id="9" name="Slide Number Placeholder 5"/>
          <p:cNvSpPr>
            <a:spLocks noGrp="1"/>
          </p:cNvSpPr>
          <p:nvPr>
            <p:ph type="sldNum" sz="quarter" idx="12"/>
          </p:nvPr>
        </p:nvSpPr>
        <p:spPr>
          <a:xfrm>
            <a:off x="6457950" y="6414407"/>
            <a:ext cx="2057400" cy="365125"/>
          </a:xfrm>
          <a:prstGeom prst="rect">
            <a:avLst/>
          </a:prstGeom>
        </p:spPr>
        <p:txBody>
          <a:bodyPr/>
          <a:lstStyle>
            <a:lvl1pPr algn="ctr">
              <a:defRPr sz="1100">
                <a:solidFill>
                  <a:schemeClr val="tx1">
                    <a:lumMod val="50000"/>
                    <a:lumOff val="50000"/>
                  </a:schemeClr>
                </a:solidFill>
              </a:defRPr>
            </a:lvl1pPr>
          </a:lstStyle>
          <a:p>
            <a:fld id="{0FB76ADD-0EC5-644B-8241-295715B755D1}" type="slidenum">
              <a:rPr lang="en-US" smtClean="0"/>
              <a:pPr/>
              <a:t>‹#›</a:t>
            </a:fld>
            <a:endParaRPr lang="en-US"/>
          </a:p>
        </p:txBody>
      </p:sp>
    </p:spTree>
    <p:extLst>
      <p:ext uri="{BB962C8B-B14F-4D97-AF65-F5344CB8AC3E}">
        <p14:creationId xmlns:p14="http://schemas.microsoft.com/office/powerpoint/2010/main" val="172149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lgn="ctr">
              <a:defRPr sz="3200" b="0">
                <a:latin typeface="Helvetica" charset="0"/>
                <a:ea typeface="Helvetica" charset="0"/>
                <a:cs typeface="Helvetica" charset="0"/>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normAutofit/>
          </a:bodyPr>
          <a:lstStyle>
            <a:lvl1pPr marL="0" indent="0">
              <a:buNone/>
              <a:defRPr sz="1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Date Placeholder 3"/>
          <p:cNvSpPr>
            <a:spLocks noGrp="1"/>
          </p:cNvSpPr>
          <p:nvPr>
            <p:ph type="dt" sz="half" idx="10"/>
          </p:nvPr>
        </p:nvSpPr>
        <p:spPr>
          <a:xfrm>
            <a:off x="628650" y="6414407"/>
            <a:ext cx="2057400" cy="365125"/>
          </a:xfrm>
          <a:prstGeom prst="rect">
            <a:avLst/>
          </a:prstGeom>
        </p:spPr>
        <p:txBody>
          <a:bodyPr/>
          <a:lstStyle>
            <a:lvl1pPr algn="ctr">
              <a:defRPr sz="1100">
                <a:solidFill>
                  <a:schemeClr val="tx1">
                    <a:lumMod val="50000"/>
                    <a:lumOff val="50000"/>
                  </a:schemeClr>
                </a:solidFill>
              </a:defRPr>
            </a:lvl1pPr>
          </a:lstStyle>
          <a:p>
            <a:fld id="{C27D262E-1F18-C942-BF32-475AE904E1C6}" type="datetime1">
              <a:rPr lang="en-US" smtClean="0"/>
              <a:t>4/13/20</a:t>
            </a:fld>
            <a:endParaRPr lang="en-US" dirty="0"/>
          </a:p>
        </p:txBody>
      </p:sp>
      <p:sp>
        <p:nvSpPr>
          <p:cNvPr id="8" name="Footer Placeholder 4"/>
          <p:cNvSpPr>
            <a:spLocks noGrp="1"/>
          </p:cNvSpPr>
          <p:nvPr>
            <p:ph type="ftr" sz="quarter" idx="11"/>
          </p:nvPr>
        </p:nvSpPr>
        <p:spPr>
          <a:xfrm>
            <a:off x="3028950" y="6414407"/>
            <a:ext cx="3086100" cy="365125"/>
          </a:xfrm>
          <a:prstGeom prst="rect">
            <a:avLst/>
          </a:prstGeom>
        </p:spPr>
        <p:txBody>
          <a:bodyPr/>
          <a:lstStyle>
            <a:lvl1pPr algn="ctr">
              <a:defRPr i="1"/>
            </a:lvl1pPr>
          </a:lstStyle>
          <a:p>
            <a:r>
              <a:rPr lang="en-US"/>
              <a:t>MarketView Consulting, LLC</a:t>
            </a:r>
          </a:p>
        </p:txBody>
      </p:sp>
      <p:sp>
        <p:nvSpPr>
          <p:cNvPr id="9" name="Slide Number Placeholder 5"/>
          <p:cNvSpPr>
            <a:spLocks noGrp="1"/>
          </p:cNvSpPr>
          <p:nvPr>
            <p:ph type="sldNum" sz="quarter" idx="12"/>
          </p:nvPr>
        </p:nvSpPr>
        <p:spPr>
          <a:xfrm>
            <a:off x="6457950" y="6414407"/>
            <a:ext cx="2057400" cy="365125"/>
          </a:xfrm>
          <a:prstGeom prst="rect">
            <a:avLst/>
          </a:prstGeom>
        </p:spPr>
        <p:txBody>
          <a:bodyPr/>
          <a:lstStyle>
            <a:lvl1pPr algn="ctr">
              <a:defRPr sz="1100">
                <a:solidFill>
                  <a:schemeClr val="tx1">
                    <a:lumMod val="50000"/>
                    <a:lumOff val="50000"/>
                  </a:schemeClr>
                </a:solidFill>
              </a:defRPr>
            </a:lvl1pPr>
          </a:lstStyle>
          <a:p>
            <a:fld id="{0FB76ADD-0EC5-644B-8241-295715B755D1}" type="slidenum">
              <a:rPr lang="en-US" smtClean="0"/>
              <a:pPr/>
              <a:t>‹#›</a:t>
            </a:fld>
            <a:endParaRPr lang="en-US"/>
          </a:p>
        </p:txBody>
      </p:sp>
    </p:spTree>
    <p:extLst>
      <p:ext uri="{BB962C8B-B14F-4D97-AF65-F5344CB8AC3E}">
        <p14:creationId xmlns:p14="http://schemas.microsoft.com/office/powerpoint/2010/main" val="2015398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18781"/>
          </a:xfrm>
        </p:spPr>
        <p:txBody>
          <a:bodyPr>
            <a:noAutofit/>
          </a:bodyPr>
          <a:lstStyle>
            <a:lvl1pPr algn="ctr">
              <a:defRPr sz="2400"/>
            </a:lvl1pPr>
          </a:lstStyle>
          <a:p>
            <a:r>
              <a:rPr lang="en-US" dirty="0"/>
              <a:t>Click to edit Master title style</a:t>
            </a:r>
          </a:p>
        </p:txBody>
      </p:sp>
      <p:sp>
        <p:nvSpPr>
          <p:cNvPr id="3" name="Content Placeholder 2"/>
          <p:cNvSpPr>
            <a:spLocks noGrp="1"/>
          </p:cNvSpPr>
          <p:nvPr>
            <p:ph sz="half" idx="1"/>
          </p:nvPr>
        </p:nvSpPr>
        <p:spPr>
          <a:xfrm>
            <a:off x="628650" y="1376413"/>
            <a:ext cx="3886200" cy="4800550"/>
          </a:xfrm>
        </p:spPr>
        <p:txBody>
          <a:bodyPr>
            <a:noAutofit/>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376413"/>
            <a:ext cx="3886200" cy="4800550"/>
          </a:xfrm>
        </p:spPr>
        <p:txBody>
          <a:bodyPr>
            <a:noAutofit/>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p:cNvSpPr>
            <a:spLocks noGrp="1"/>
          </p:cNvSpPr>
          <p:nvPr>
            <p:ph type="dt" sz="half" idx="10"/>
          </p:nvPr>
        </p:nvSpPr>
        <p:spPr>
          <a:xfrm>
            <a:off x="628650" y="6414407"/>
            <a:ext cx="2057400" cy="365125"/>
          </a:xfrm>
          <a:prstGeom prst="rect">
            <a:avLst/>
          </a:prstGeom>
        </p:spPr>
        <p:txBody>
          <a:bodyPr/>
          <a:lstStyle>
            <a:lvl1pPr algn="ctr">
              <a:defRPr sz="1100">
                <a:solidFill>
                  <a:schemeClr val="tx1">
                    <a:lumMod val="50000"/>
                    <a:lumOff val="50000"/>
                  </a:schemeClr>
                </a:solidFill>
              </a:defRPr>
            </a:lvl1pPr>
          </a:lstStyle>
          <a:p>
            <a:fld id="{97273D4D-1041-E64E-849A-2BCC9C41F9E5}" type="datetime1">
              <a:rPr lang="en-US" smtClean="0"/>
              <a:t>4/13/20</a:t>
            </a:fld>
            <a:endParaRPr lang="en-US"/>
          </a:p>
        </p:txBody>
      </p:sp>
      <p:sp>
        <p:nvSpPr>
          <p:cNvPr id="9" name="Footer Placeholder 4"/>
          <p:cNvSpPr>
            <a:spLocks noGrp="1"/>
          </p:cNvSpPr>
          <p:nvPr>
            <p:ph type="ftr" sz="quarter" idx="11"/>
          </p:nvPr>
        </p:nvSpPr>
        <p:spPr>
          <a:xfrm>
            <a:off x="3028950" y="6414407"/>
            <a:ext cx="3086100" cy="365125"/>
          </a:xfrm>
          <a:prstGeom prst="rect">
            <a:avLst/>
          </a:prstGeom>
        </p:spPr>
        <p:txBody>
          <a:bodyPr/>
          <a:lstStyle>
            <a:lvl1pPr algn="ctr">
              <a:defRPr i="1"/>
            </a:lvl1pPr>
          </a:lstStyle>
          <a:p>
            <a:r>
              <a:rPr lang="en-US"/>
              <a:t>MarketView Consulting, LLC</a:t>
            </a:r>
          </a:p>
        </p:txBody>
      </p:sp>
      <p:sp>
        <p:nvSpPr>
          <p:cNvPr id="10" name="Slide Number Placeholder 5"/>
          <p:cNvSpPr>
            <a:spLocks noGrp="1"/>
          </p:cNvSpPr>
          <p:nvPr>
            <p:ph type="sldNum" sz="quarter" idx="12"/>
          </p:nvPr>
        </p:nvSpPr>
        <p:spPr>
          <a:xfrm>
            <a:off x="6457950" y="6414407"/>
            <a:ext cx="2057400" cy="365125"/>
          </a:xfrm>
          <a:prstGeom prst="rect">
            <a:avLst/>
          </a:prstGeom>
        </p:spPr>
        <p:txBody>
          <a:bodyPr/>
          <a:lstStyle>
            <a:lvl1pPr algn="ctr">
              <a:defRPr sz="1100">
                <a:solidFill>
                  <a:schemeClr val="tx1">
                    <a:lumMod val="50000"/>
                    <a:lumOff val="50000"/>
                  </a:schemeClr>
                </a:solidFill>
              </a:defRPr>
            </a:lvl1pPr>
          </a:lstStyle>
          <a:p>
            <a:fld id="{0FB76ADD-0EC5-644B-8241-295715B755D1}" type="slidenum">
              <a:rPr lang="en-US" smtClean="0"/>
              <a:pPr/>
              <a:t>‹#›</a:t>
            </a:fld>
            <a:endParaRPr lang="en-US"/>
          </a:p>
        </p:txBody>
      </p:sp>
    </p:spTree>
    <p:extLst>
      <p:ext uri="{BB962C8B-B14F-4D97-AF65-F5344CB8AC3E}">
        <p14:creationId xmlns:p14="http://schemas.microsoft.com/office/powerpoint/2010/main" val="540706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61030"/>
          </a:xfrm>
        </p:spPr>
        <p:txBody>
          <a:bodyPr>
            <a:noAutofit/>
          </a:bodyPr>
          <a:lstStyle>
            <a:lvl1pPr algn="ctr">
              <a:defRPr sz="2400"/>
            </a:lvl1pPr>
          </a:lstStyle>
          <a:p>
            <a:r>
              <a:rPr lang="en-US" dirty="0"/>
              <a:t>Click to edit Master title style</a:t>
            </a:r>
          </a:p>
        </p:txBody>
      </p:sp>
      <p:sp>
        <p:nvSpPr>
          <p:cNvPr id="6" name="Date Placeholder 3"/>
          <p:cNvSpPr>
            <a:spLocks noGrp="1"/>
          </p:cNvSpPr>
          <p:nvPr>
            <p:ph type="dt" sz="half" idx="10"/>
          </p:nvPr>
        </p:nvSpPr>
        <p:spPr>
          <a:xfrm>
            <a:off x="628650" y="6414407"/>
            <a:ext cx="2057400" cy="365125"/>
          </a:xfrm>
          <a:prstGeom prst="rect">
            <a:avLst/>
          </a:prstGeom>
        </p:spPr>
        <p:txBody>
          <a:bodyPr/>
          <a:lstStyle>
            <a:lvl1pPr algn="ctr">
              <a:defRPr sz="1100">
                <a:solidFill>
                  <a:schemeClr val="tx1">
                    <a:lumMod val="50000"/>
                    <a:lumOff val="50000"/>
                  </a:schemeClr>
                </a:solidFill>
              </a:defRPr>
            </a:lvl1pPr>
          </a:lstStyle>
          <a:p>
            <a:fld id="{F61C3C16-E17D-4F46-8000-D5A7BE5DF0BC}" type="datetime1">
              <a:rPr lang="en-US" smtClean="0"/>
              <a:t>4/13/20</a:t>
            </a:fld>
            <a:endParaRPr lang="en-US"/>
          </a:p>
        </p:txBody>
      </p:sp>
      <p:sp>
        <p:nvSpPr>
          <p:cNvPr id="7" name="Footer Placeholder 4"/>
          <p:cNvSpPr>
            <a:spLocks noGrp="1"/>
          </p:cNvSpPr>
          <p:nvPr>
            <p:ph type="ftr" sz="quarter" idx="11"/>
          </p:nvPr>
        </p:nvSpPr>
        <p:spPr>
          <a:xfrm>
            <a:off x="3028950" y="6414407"/>
            <a:ext cx="3086100" cy="365125"/>
          </a:xfrm>
          <a:prstGeom prst="rect">
            <a:avLst/>
          </a:prstGeom>
        </p:spPr>
        <p:txBody>
          <a:bodyPr/>
          <a:lstStyle>
            <a:lvl1pPr algn="ctr">
              <a:defRPr i="1"/>
            </a:lvl1pPr>
          </a:lstStyle>
          <a:p>
            <a:r>
              <a:rPr lang="en-US"/>
              <a:t>MarketView Consulting, LLC</a:t>
            </a:r>
          </a:p>
        </p:txBody>
      </p:sp>
      <p:sp>
        <p:nvSpPr>
          <p:cNvPr id="8" name="Slide Number Placeholder 5"/>
          <p:cNvSpPr>
            <a:spLocks noGrp="1"/>
          </p:cNvSpPr>
          <p:nvPr>
            <p:ph type="sldNum" sz="quarter" idx="12"/>
          </p:nvPr>
        </p:nvSpPr>
        <p:spPr>
          <a:xfrm>
            <a:off x="6457950" y="6414407"/>
            <a:ext cx="2057400" cy="365125"/>
          </a:xfrm>
          <a:prstGeom prst="rect">
            <a:avLst/>
          </a:prstGeom>
        </p:spPr>
        <p:txBody>
          <a:bodyPr/>
          <a:lstStyle>
            <a:lvl1pPr algn="ctr">
              <a:defRPr sz="1100">
                <a:solidFill>
                  <a:schemeClr val="tx1">
                    <a:lumMod val="50000"/>
                    <a:lumOff val="50000"/>
                  </a:schemeClr>
                </a:solidFill>
              </a:defRPr>
            </a:lvl1pPr>
          </a:lstStyle>
          <a:p>
            <a:fld id="{0FB76ADD-0EC5-644B-8241-295715B755D1}" type="slidenum">
              <a:rPr lang="en-US" smtClean="0"/>
              <a:pPr/>
              <a:t>‹#›</a:t>
            </a:fld>
            <a:endParaRPr lang="en-US"/>
          </a:p>
        </p:txBody>
      </p:sp>
    </p:spTree>
    <p:extLst>
      <p:ext uri="{BB962C8B-B14F-4D97-AF65-F5344CB8AC3E}">
        <p14:creationId xmlns:p14="http://schemas.microsoft.com/office/powerpoint/2010/main" val="1439570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10"/>
          </p:nvPr>
        </p:nvSpPr>
        <p:spPr>
          <a:xfrm>
            <a:off x="628650" y="6414407"/>
            <a:ext cx="2057400" cy="365125"/>
          </a:xfrm>
          <a:prstGeom prst="rect">
            <a:avLst/>
          </a:prstGeom>
        </p:spPr>
        <p:txBody>
          <a:bodyPr/>
          <a:lstStyle>
            <a:lvl1pPr algn="ctr">
              <a:defRPr sz="1100">
                <a:solidFill>
                  <a:schemeClr val="tx1">
                    <a:lumMod val="50000"/>
                    <a:lumOff val="50000"/>
                  </a:schemeClr>
                </a:solidFill>
                <a:latin typeface="Helvetica" charset="0"/>
                <a:ea typeface="Helvetica" charset="0"/>
                <a:cs typeface="Helvetica" charset="0"/>
              </a:defRPr>
            </a:lvl1pPr>
          </a:lstStyle>
          <a:p>
            <a:fld id="{8C85D4EF-6927-7E4D-A468-31A6459CB98E}" type="datetime1">
              <a:rPr lang="en-US" smtClean="0"/>
              <a:t>4/13/20</a:t>
            </a:fld>
            <a:endParaRPr lang="en-US" dirty="0"/>
          </a:p>
        </p:txBody>
      </p:sp>
      <p:sp>
        <p:nvSpPr>
          <p:cNvPr id="6" name="Footer Placeholder 4"/>
          <p:cNvSpPr>
            <a:spLocks noGrp="1"/>
          </p:cNvSpPr>
          <p:nvPr>
            <p:ph type="ftr" sz="quarter" idx="11"/>
          </p:nvPr>
        </p:nvSpPr>
        <p:spPr>
          <a:xfrm>
            <a:off x="3028950" y="6414407"/>
            <a:ext cx="3086100" cy="365125"/>
          </a:xfrm>
          <a:prstGeom prst="rect">
            <a:avLst/>
          </a:prstGeom>
        </p:spPr>
        <p:txBody>
          <a:bodyPr/>
          <a:lstStyle>
            <a:lvl1pPr algn="ctr">
              <a:defRPr i="1"/>
            </a:lvl1pPr>
          </a:lstStyle>
          <a:p>
            <a:r>
              <a:rPr lang="en-US"/>
              <a:t>MarketView Consulting, LLC</a:t>
            </a:r>
          </a:p>
        </p:txBody>
      </p:sp>
      <p:sp>
        <p:nvSpPr>
          <p:cNvPr id="7" name="Slide Number Placeholder 5"/>
          <p:cNvSpPr>
            <a:spLocks noGrp="1"/>
          </p:cNvSpPr>
          <p:nvPr>
            <p:ph type="sldNum" sz="quarter" idx="12"/>
          </p:nvPr>
        </p:nvSpPr>
        <p:spPr>
          <a:xfrm>
            <a:off x="6457950" y="6414407"/>
            <a:ext cx="2057400" cy="365125"/>
          </a:xfrm>
          <a:prstGeom prst="rect">
            <a:avLst/>
          </a:prstGeom>
        </p:spPr>
        <p:txBody>
          <a:bodyPr/>
          <a:lstStyle>
            <a:lvl1pPr algn="ctr">
              <a:defRPr sz="1100">
                <a:solidFill>
                  <a:schemeClr val="tx1">
                    <a:lumMod val="50000"/>
                    <a:lumOff val="50000"/>
                  </a:schemeClr>
                </a:solidFill>
                <a:latin typeface="Helvetica" charset="0"/>
                <a:ea typeface="Helvetica" charset="0"/>
                <a:cs typeface="Helvetica" charset="0"/>
              </a:defRPr>
            </a:lvl1pPr>
          </a:lstStyle>
          <a:p>
            <a:fld id="{0FB76ADD-0EC5-644B-8241-295715B755D1}" type="slidenum">
              <a:rPr lang="en-US" smtClean="0"/>
              <a:pPr/>
              <a:t>‹#›</a:t>
            </a:fld>
            <a:endParaRPr lang="en-US"/>
          </a:p>
        </p:txBody>
      </p:sp>
    </p:spTree>
    <p:extLst>
      <p:ext uri="{BB962C8B-B14F-4D97-AF65-F5344CB8AC3E}">
        <p14:creationId xmlns:p14="http://schemas.microsoft.com/office/powerpoint/2010/main" val="1309113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000"/>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8" name="Date Placeholder 3"/>
          <p:cNvSpPr>
            <a:spLocks noGrp="1"/>
          </p:cNvSpPr>
          <p:nvPr>
            <p:ph type="dt" sz="half" idx="10"/>
          </p:nvPr>
        </p:nvSpPr>
        <p:spPr>
          <a:xfrm>
            <a:off x="628650" y="6414407"/>
            <a:ext cx="2057400" cy="365125"/>
          </a:xfrm>
          <a:prstGeom prst="rect">
            <a:avLst/>
          </a:prstGeom>
        </p:spPr>
        <p:txBody>
          <a:bodyPr/>
          <a:lstStyle>
            <a:lvl1pPr algn="ctr">
              <a:defRPr sz="1100">
                <a:solidFill>
                  <a:schemeClr val="tx1">
                    <a:lumMod val="50000"/>
                    <a:lumOff val="50000"/>
                  </a:schemeClr>
                </a:solidFill>
                <a:latin typeface="Helvetica" charset="0"/>
                <a:ea typeface="Helvetica" charset="0"/>
                <a:cs typeface="Helvetica" charset="0"/>
              </a:defRPr>
            </a:lvl1pPr>
          </a:lstStyle>
          <a:p>
            <a:fld id="{F702BBD0-A463-E147-9C9A-007DC3177310}" type="datetime1">
              <a:rPr lang="en-US" smtClean="0"/>
              <a:t>4/13/20</a:t>
            </a:fld>
            <a:endParaRPr lang="en-US" dirty="0"/>
          </a:p>
        </p:txBody>
      </p:sp>
      <p:sp>
        <p:nvSpPr>
          <p:cNvPr id="9" name="Footer Placeholder 4"/>
          <p:cNvSpPr>
            <a:spLocks noGrp="1"/>
          </p:cNvSpPr>
          <p:nvPr>
            <p:ph type="ftr" sz="quarter" idx="11"/>
          </p:nvPr>
        </p:nvSpPr>
        <p:spPr>
          <a:xfrm>
            <a:off x="3028950" y="6414407"/>
            <a:ext cx="3086100" cy="365125"/>
          </a:xfrm>
          <a:prstGeom prst="rect">
            <a:avLst/>
          </a:prstGeom>
        </p:spPr>
        <p:txBody>
          <a:bodyPr/>
          <a:lstStyle>
            <a:lvl1pPr algn="ctr">
              <a:defRPr i="1"/>
            </a:lvl1pPr>
          </a:lstStyle>
          <a:p>
            <a:r>
              <a:rPr lang="en-US"/>
              <a:t>MarketView Consulting, LLC</a:t>
            </a:r>
          </a:p>
        </p:txBody>
      </p:sp>
      <p:sp>
        <p:nvSpPr>
          <p:cNvPr id="10" name="Slide Number Placeholder 5"/>
          <p:cNvSpPr>
            <a:spLocks noGrp="1"/>
          </p:cNvSpPr>
          <p:nvPr>
            <p:ph type="sldNum" sz="quarter" idx="12"/>
          </p:nvPr>
        </p:nvSpPr>
        <p:spPr>
          <a:xfrm>
            <a:off x="6457950" y="6414407"/>
            <a:ext cx="2057400" cy="365125"/>
          </a:xfrm>
          <a:prstGeom prst="rect">
            <a:avLst/>
          </a:prstGeom>
        </p:spPr>
        <p:txBody>
          <a:bodyPr/>
          <a:lstStyle>
            <a:lvl1pPr algn="ctr">
              <a:defRPr sz="1100">
                <a:solidFill>
                  <a:schemeClr val="tx1">
                    <a:lumMod val="50000"/>
                    <a:lumOff val="50000"/>
                  </a:schemeClr>
                </a:solidFill>
                <a:latin typeface="Helvetica" charset="0"/>
                <a:ea typeface="Helvetica" charset="0"/>
                <a:cs typeface="Helvetica" charset="0"/>
              </a:defRPr>
            </a:lvl1pPr>
          </a:lstStyle>
          <a:p>
            <a:fld id="{0FB76ADD-0EC5-644B-8241-295715B755D1}" type="slidenum">
              <a:rPr lang="en-US" smtClean="0"/>
              <a:pPr/>
              <a:t>‹#›</a:t>
            </a:fld>
            <a:endParaRPr lang="en-US"/>
          </a:p>
        </p:txBody>
      </p:sp>
    </p:spTree>
    <p:extLst>
      <p:ext uri="{BB962C8B-B14F-4D97-AF65-F5344CB8AC3E}">
        <p14:creationId xmlns:p14="http://schemas.microsoft.com/office/powerpoint/2010/main" val="1305135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rmAutofit/>
          </a:bodyPr>
          <a:lstStyle>
            <a:lvl1pPr>
              <a:defRPr sz="2000"/>
            </a:lvl1pPr>
          </a:lstStyle>
          <a:p>
            <a:r>
              <a:rPr lang="en-US" dirty="0"/>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8" name="Date Placeholder 3"/>
          <p:cNvSpPr>
            <a:spLocks noGrp="1"/>
          </p:cNvSpPr>
          <p:nvPr>
            <p:ph type="dt" sz="half" idx="10"/>
          </p:nvPr>
        </p:nvSpPr>
        <p:spPr>
          <a:xfrm>
            <a:off x="628650" y="6414407"/>
            <a:ext cx="2057400" cy="365125"/>
          </a:xfrm>
          <a:prstGeom prst="rect">
            <a:avLst/>
          </a:prstGeom>
        </p:spPr>
        <p:txBody>
          <a:bodyPr/>
          <a:lstStyle>
            <a:lvl1pPr algn="ctr">
              <a:defRPr sz="1100">
                <a:solidFill>
                  <a:schemeClr val="tx1">
                    <a:lumMod val="50000"/>
                    <a:lumOff val="50000"/>
                  </a:schemeClr>
                </a:solidFill>
                <a:latin typeface="Helvetica" charset="0"/>
                <a:ea typeface="Helvetica" charset="0"/>
                <a:cs typeface="Helvetica" charset="0"/>
              </a:defRPr>
            </a:lvl1pPr>
          </a:lstStyle>
          <a:p>
            <a:fld id="{485C6A1C-88C9-0C45-976A-A8435063AC39}" type="datetime1">
              <a:rPr lang="en-US" smtClean="0"/>
              <a:t>4/13/20</a:t>
            </a:fld>
            <a:endParaRPr lang="en-US" dirty="0"/>
          </a:p>
        </p:txBody>
      </p:sp>
      <p:sp>
        <p:nvSpPr>
          <p:cNvPr id="9" name="Footer Placeholder 4"/>
          <p:cNvSpPr>
            <a:spLocks noGrp="1"/>
          </p:cNvSpPr>
          <p:nvPr>
            <p:ph type="ftr" sz="quarter" idx="11"/>
          </p:nvPr>
        </p:nvSpPr>
        <p:spPr>
          <a:xfrm>
            <a:off x="3028950" y="6414407"/>
            <a:ext cx="3086100" cy="365125"/>
          </a:xfrm>
          <a:prstGeom prst="rect">
            <a:avLst/>
          </a:prstGeom>
        </p:spPr>
        <p:txBody>
          <a:bodyPr/>
          <a:lstStyle>
            <a:lvl1pPr algn="ctr">
              <a:defRPr i="1"/>
            </a:lvl1pPr>
          </a:lstStyle>
          <a:p>
            <a:r>
              <a:rPr lang="en-US"/>
              <a:t>MarketView Consulting, LLC</a:t>
            </a:r>
          </a:p>
        </p:txBody>
      </p:sp>
      <p:sp>
        <p:nvSpPr>
          <p:cNvPr id="10" name="Slide Number Placeholder 5"/>
          <p:cNvSpPr>
            <a:spLocks noGrp="1"/>
          </p:cNvSpPr>
          <p:nvPr>
            <p:ph type="sldNum" sz="quarter" idx="12"/>
          </p:nvPr>
        </p:nvSpPr>
        <p:spPr>
          <a:xfrm>
            <a:off x="6457950" y="6414407"/>
            <a:ext cx="2057400" cy="365125"/>
          </a:xfrm>
          <a:prstGeom prst="rect">
            <a:avLst/>
          </a:prstGeom>
        </p:spPr>
        <p:txBody>
          <a:bodyPr/>
          <a:lstStyle>
            <a:lvl1pPr algn="ctr">
              <a:defRPr sz="1100">
                <a:solidFill>
                  <a:schemeClr val="tx1">
                    <a:lumMod val="50000"/>
                    <a:lumOff val="50000"/>
                  </a:schemeClr>
                </a:solidFill>
                <a:latin typeface="Helvetica" charset="0"/>
                <a:ea typeface="Helvetica" charset="0"/>
                <a:cs typeface="Helvetica" charset="0"/>
              </a:defRPr>
            </a:lvl1pPr>
          </a:lstStyle>
          <a:p>
            <a:fld id="{0FB76ADD-0EC5-644B-8241-295715B755D1}" type="slidenum">
              <a:rPr lang="en-US" smtClean="0"/>
              <a:pPr/>
              <a:t>‹#›</a:t>
            </a:fld>
            <a:endParaRPr lang="en-US"/>
          </a:p>
        </p:txBody>
      </p:sp>
    </p:spTree>
    <p:extLst>
      <p:ext uri="{BB962C8B-B14F-4D97-AF65-F5344CB8AC3E}">
        <p14:creationId xmlns:p14="http://schemas.microsoft.com/office/powerpoint/2010/main" val="1010361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p:cNvSpPr>
            <a:spLocks noGrp="1"/>
          </p:cNvSpPr>
          <p:nvPr>
            <p:ph type="dt" sz="half" idx="10"/>
          </p:nvPr>
        </p:nvSpPr>
        <p:spPr>
          <a:xfrm>
            <a:off x="628650" y="6414407"/>
            <a:ext cx="2057400" cy="365125"/>
          </a:xfrm>
          <a:prstGeom prst="rect">
            <a:avLst/>
          </a:prstGeom>
        </p:spPr>
        <p:txBody>
          <a:bodyPr/>
          <a:lstStyle>
            <a:lvl1pPr algn="ctr">
              <a:defRPr sz="1100">
                <a:solidFill>
                  <a:schemeClr val="tx1">
                    <a:lumMod val="50000"/>
                    <a:lumOff val="50000"/>
                  </a:schemeClr>
                </a:solidFill>
                <a:latin typeface="Helvetica" charset="0"/>
                <a:ea typeface="Helvetica" charset="0"/>
                <a:cs typeface="Helvetica" charset="0"/>
              </a:defRPr>
            </a:lvl1pPr>
          </a:lstStyle>
          <a:p>
            <a:fld id="{04212883-397A-DF4C-8A4E-F7076E2CB858}" type="datetime1">
              <a:rPr lang="en-US" smtClean="0"/>
              <a:t>4/13/20</a:t>
            </a:fld>
            <a:endParaRPr lang="en-US" dirty="0"/>
          </a:p>
        </p:txBody>
      </p:sp>
      <p:sp>
        <p:nvSpPr>
          <p:cNvPr id="11" name="Footer Placeholder 4"/>
          <p:cNvSpPr>
            <a:spLocks noGrp="1"/>
          </p:cNvSpPr>
          <p:nvPr>
            <p:ph type="ftr" sz="quarter" idx="11"/>
          </p:nvPr>
        </p:nvSpPr>
        <p:spPr>
          <a:xfrm>
            <a:off x="3028950" y="6414407"/>
            <a:ext cx="3086100" cy="365125"/>
          </a:xfrm>
          <a:prstGeom prst="rect">
            <a:avLst/>
          </a:prstGeom>
        </p:spPr>
        <p:txBody>
          <a:bodyPr/>
          <a:lstStyle>
            <a:lvl1pPr algn="ctr">
              <a:defRPr i="1"/>
            </a:lvl1pPr>
          </a:lstStyle>
          <a:p>
            <a:r>
              <a:rPr lang="en-US"/>
              <a:t>MarketView Consulting, LLC</a:t>
            </a:r>
          </a:p>
        </p:txBody>
      </p:sp>
      <p:sp>
        <p:nvSpPr>
          <p:cNvPr id="12" name="Slide Number Placeholder 5"/>
          <p:cNvSpPr>
            <a:spLocks noGrp="1"/>
          </p:cNvSpPr>
          <p:nvPr>
            <p:ph type="sldNum" sz="quarter" idx="12"/>
          </p:nvPr>
        </p:nvSpPr>
        <p:spPr>
          <a:xfrm>
            <a:off x="6457950" y="6414407"/>
            <a:ext cx="2057400" cy="365125"/>
          </a:xfrm>
          <a:prstGeom prst="rect">
            <a:avLst/>
          </a:prstGeom>
        </p:spPr>
        <p:txBody>
          <a:bodyPr/>
          <a:lstStyle>
            <a:lvl1pPr algn="ctr">
              <a:defRPr sz="1100">
                <a:solidFill>
                  <a:schemeClr val="tx1">
                    <a:lumMod val="50000"/>
                    <a:lumOff val="50000"/>
                  </a:schemeClr>
                </a:solidFill>
                <a:latin typeface="Helvetica" charset="0"/>
                <a:ea typeface="Helvetica" charset="0"/>
                <a:cs typeface="Helvetica" charset="0"/>
              </a:defRPr>
            </a:lvl1pPr>
          </a:lstStyle>
          <a:p>
            <a:fld id="{0FB76ADD-0EC5-644B-8241-295715B755D1}" type="slidenum">
              <a:rPr lang="en-US" smtClean="0"/>
              <a:pPr/>
              <a:t>‹#›</a:t>
            </a:fld>
            <a:endParaRPr lang="en-US"/>
          </a:p>
        </p:txBody>
      </p:sp>
    </p:spTree>
    <p:extLst>
      <p:ext uri="{BB962C8B-B14F-4D97-AF65-F5344CB8AC3E}">
        <p14:creationId xmlns:p14="http://schemas.microsoft.com/office/powerpoint/2010/main" val="986970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67440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28650" y="1150706"/>
            <a:ext cx="7886700" cy="5026257"/>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2"/>
          </p:nvPr>
        </p:nvSpPr>
        <p:spPr>
          <a:xfrm>
            <a:off x="628650" y="6414407"/>
            <a:ext cx="2057400" cy="365125"/>
          </a:xfrm>
          <a:prstGeom prst="rect">
            <a:avLst/>
          </a:prstGeom>
        </p:spPr>
        <p:txBody>
          <a:bodyPr/>
          <a:lstStyle>
            <a:lvl1pPr algn="ctr">
              <a:defRPr sz="1100">
                <a:solidFill>
                  <a:schemeClr val="tx1">
                    <a:lumMod val="50000"/>
                    <a:lumOff val="50000"/>
                  </a:schemeClr>
                </a:solidFill>
                <a:latin typeface="Helvetica" charset="0"/>
                <a:ea typeface="Helvetica" charset="0"/>
                <a:cs typeface="Helvetica" charset="0"/>
              </a:defRPr>
            </a:lvl1pPr>
          </a:lstStyle>
          <a:p>
            <a:fld id="{6481DCC2-03CB-5D47-B56F-8AE874857ABF}" type="datetime1">
              <a:rPr lang="en-US" smtClean="0"/>
              <a:t>4/13/20</a:t>
            </a:fld>
            <a:endParaRPr lang="en-US"/>
          </a:p>
        </p:txBody>
      </p:sp>
      <p:sp>
        <p:nvSpPr>
          <p:cNvPr id="8" name="Footer Placeholder 4"/>
          <p:cNvSpPr>
            <a:spLocks noGrp="1"/>
          </p:cNvSpPr>
          <p:nvPr>
            <p:ph type="ftr" sz="quarter" idx="3"/>
          </p:nvPr>
        </p:nvSpPr>
        <p:spPr>
          <a:xfrm>
            <a:off x="3028950" y="6414407"/>
            <a:ext cx="3086100" cy="365125"/>
          </a:xfrm>
          <a:prstGeom prst="rect">
            <a:avLst/>
          </a:prstGeom>
        </p:spPr>
        <p:txBody>
          <a:bodyPr/>
          <a:lstStyle>
            <a:lvl1pPr algn="ctr">
              <a:defRPr sz="1200" i="1">
                <a:latin typeface="Copperplate Gothic Bold" charset="0"/>
                <a:ea typeface="Copperplate Gothic Bold" charset="0"/>
                <a:cs typeface="Copperplate Gothic Bold" charset="0"/>
              </a:defRPr>
            </a:lvl1pPr>
          </a:lstStyle>
          <a:p>
            <a:r>
              <a:rPr lang="en-US"/>
              <a:t>MarketView Consulting, LLC</a:t>
            </a:r>
          </a:p>
        </p:txBody>
      </p:sp>
      <p:sp>
        <p:nvSpPr>
          <p:cNvPr id="9" name="Slide Number Placeholder 5"/>
          <p:cNvSpPr>
            <a:spLocks noGrp="1"/>
          </p:cNvSpPr>
          <p:nvPr>
            <p:ph type="sldNum" sz="quarter" idx="4"/>
          </p:nvPr>
        </p:nvSpPr>
        <p:spPr>
          <a:xfrm>
            <a:off x="6457950" y="6414407"/>
            <a:ext cx="2057400" cy="365125"/>
          </a:xfrm>
          <a:prstGeom prst="rect">
            <a:avLst/>
          </a:prstGeom>
        </p:spPr>
        <p:txBody>
          <a:bodyPr/>
          <a:lstStyle>
            <a:lvl1pPr algn="ctr">
              <a:defRPr sz="1100">
                <a:solidFill>
                  <a:schemeClr val="tx1">
                    <a:lumMod val="50000"/>
                    <a:lumOff val="50000"/>
                  </a:schemeClr>
                </a:solidFill>
                <a:latin typeface="Helvetica" charset="0"/>
                <a:ea typeface="Helvetica" charset="0"/>
                <a:cs typeface="Helvetica" charset="0"/>
              </a:defRPr>
            </a:lvl1pPr>
          </a:lstStyle>
          <a:p>
            <a:fld id="{0FB76ADD-0EC5-644B-8241-295715B755D1}" type="slidenum">
              <a:rPr lang="en-US" smtClean="0"/>
              <a:pPr/>
              <a:t>‹#›</a:t>
            </a:fld>
            <a:endParaRPr lang="en-US"/>
          </a:p>
        </p:txBody>
      </p:sp>
    </p:spTree>
    <p:extLst>
      <p:ext uri="{BB962C8B-B14F-4D97-AF65-F5344CB8AC3E}">
        <p14:creationId xmlns:p14="http://schemas.microsoft.com/office/powerpoint/2010/main" val="1486651061"/>
      </p:ext>
    </p:extLst>
  </p:cSld>
  <p:clrMap bg1="lt1" tx1="dk1" bg2="lt2" tx2="dk2" accent1="accent1" accent2="accent2" accent3="accent3" accent4="accent4" accent5="accent5" accent6="accent6" hlink="hlink" folHlink="folHlink"/>
  <p:sldLayoutIdLst>
    <p:sldLayoutId id="2147483663" r:id="rId1"/>
    <p:sldLayoutId id="2147483662" r:id="rId2"/>
    <p:sldLayoutId id="2147483664" r:id="rId3"/>
    <p:sldLayoutId id="2147483665" r:id="rId4"/>
    <p:sldLayoutId id="2147483667" r:id="rId5"/>
    <p:sldLayoutId id="2147483668" r:id="rId6"/>
    <p:sldLayoutId id="2147483669" r:id="rId7"/>
    <p:sldLayoutId id="2147483670" r:id="rId8"/>
    <p:sldLayoutId id="2147483671" r:id="rId9"/>
  </p:sldLayoutIdLst>
  <p:hf hdr="0"/>
  <p:txStyles>
    <p:titleStyle>
      <a:lvl1pPr algn="ctr" defTabSz="914400" rtl="0" eaLnBrk="1" latinLnBrk="0" hangingPunct="1">
        <a:lnSpc>
          <a:spcPct val="90000"/>
        </a:lnSpc>
        <a:spcBef>
          <a:spcPct val="0"/>
        </a:spcBef>
        <a:buNone/>
        <a:defRPr sz="2400" b="0" kern="1200">
          <a:solidFill>
            <a:schemeClr val="tx1"/>
          </a:solidFill>
          <a:latin typeface="Helvetica" charset="0"/>
          <a:ea typeface="Helvetica" charset="0"/>
          <a:cs typeface="Helvetica" charset="0"/>
        </a:defRPr>
      </a:lvl1pPr>
    </p:titleStyle>
    <p:bodyStyle>
      <a:lvl1pPr marL="228600" indent="-228600" algn="l" defTabSz="914400" rtl="0" eaLnBrk="1" latinLnBrk="0" hangingPunct="1">
        <a:lnSpc>
          <a:spcPct val="90000"/>
        </a:lnSpc>
        <a:spcBef>
          <a:spcPts val="1000"/>
        </a:spcBef>
        <a:buFont typeface="Arial"/>
        <a:buChar char="•"/>
        <a:defRPr sz="1800" kern="1200">
          <a:solidFill>
            <a:schemeClr val="tx1"/>
          </a:solidFill>
          <a:latin typeface="Helvetica" charset="0"/>
          <a:ea typeface="Helvetica" charset="0"/>
          <a:cs typeface="Helvetica" charset="0"/>
        </a:defRPr>
      </a:lvl1pPr>
      <a:lvl2pPr marL="685800" indent="-228600" algn="l" defTabSz="914400" rtl="0" eaLnBrk="1" latinLnBrk="0" hangingPunct="1">
        <a:lnSpc>
          <a:spcPct val="90000"/>
        </a:lnSpc>
        <a:spcBef>
          <a:spcPts val="500"/>
        </a:spcBef>
        <a:buFont typeface="Arial"/>
        <a:buChar char="•"/>
        <a:defRPr sz="1600" kern="1200">
          <a:solidFill>
            <a:schemeClr val="tx1"/>
          </a:solidFill>
          <a:latin typeface="Helvetica" charset="0"/>
          <a:ea typeface="Helvetica" charset="0"/>
          <a:cs typeface="Helvetica" charset="0"/>
        </a:defRPr>
      </a:lvl2pPr>
      <a:lvl3pPr marL="1143000" indent="-228600" algn="l" defTabSz="914400" rtl="0" eaLnBrk="1" latinLnBrk="0" hangingPunct="1">
        <a:lnSpc>
          <a:spcPct val="90000"/>
        </a:lnSpc>
        <a:spcBef>
          <a:spcPts val="500"/>
        </a:spcBef>
        <a:buFont typeface="Arial"/>
        <a:buChar char="•"/>
        <a:defRPr sz="1400" kern="1200">
          <a:solidFill>
            <a:schemeClr val="tx1"/>
          </a:solidFill>
          <a:latin typeface="Helvetica" charset="0"/>
          <a:ea typeface="Helvetica" charset="0"/>
          <a:cs typeface="Helvetica" charset="0"/>
        </a:defRPr>
      </a:lvl3pPr>
      <a:lvl4pPr marL="1600200" indent="-228600" algn="l" defTabSz="914400" rtl="0" eaLnBrk="1" latinLnBrk="0" hangingPunct="1">
        <a:lnSpc>
          <a:spcPct val="90000"/>
        </a:lnSpc>
        <a:spcBef>
          <a:spcPts val="500"/>
        </a:spcBef>
        <a:buFont typeface="Arial"/>
        <a:buChar char="•"/>
        <a:defRPr sz="1200" kern="1200">
          <a:solidFill>
            <a:schemeClr val="tx1"/>
          </a:solidFill>
          <a:latin typeface="Helvetica" charset="0"/>
          <a:ea typeface="Helvetica" charset="0"/>
          <a:cs typeface="Helvetica" charset="0"/>
        </a:defRPr>
      </a:lvl4pPr>
      <a:lvl5pPr marL="2057400" indent="-228600" algn="l" defTabSz="914400" rtl="0" eaLnBrk="1" latinLnBrk="0" hangingPunct="1">
        <a:lnSpc>
          <a:spcPct val="90000"/>
        </a:lnSpc>
        <a:spcBef>
          <a:spcPts val="500"/>
        </a:spcBef>
        <a:buFont typeface="Arial"/>
        <a:buChar char="•"/>
        <a:defRPr sz="1200" kern="1200">
          <a:solidFill>
            <a:schemeClr val="tx1"/>
          </a:solidFill>
          <a:latin typeface="Helvetica" charset="0"/>
          <a:ea typeface="Helvetica" charset="0"/>
          <a:cs typeface="Helvetica"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5.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Excel_Worksheet.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12A02-7E09-784C-9A6D-B18AFEFCFE9D}"/>
              </a:ext>
            </a:extLst>
          </p:cNvPr>
          <p:cNvSpPr>
            <a:spLocks noGrp="1"/>
          </p:cNvSpPr>
          <p:nvPr>
            <p:ph type="title"/>
          </p:nvPr>
        </p:nvSpPr>
        <p:spPr/>
        <p:txBody>
          <a:bodyPr/>
          <a:lstStyle/>
          <a:p>
            <a:r>
              <a:rPr lang="en-US" dirty="0"/>
              <a:t>Evaluating Viability of Target Market Segments</a:t>
            </a:r>
          </a:p>
        </p:txBody>
      </p:sp>
      <p:sp>
        <p:nvSpPr>
          <p:cNvPr id="3" name="Date Placeholder 2">
            <a:extLst>
              <a:ext uri="{FF2B5EF4-FFF2-40B4-BE49-F238E27FC236}">
                <a16:creationId xmlns:a16="http://schemas.microsoft.com/office/drawing/2014/main" id="{993246CA-78AE-EE4D-9C71-2CC261EE7816}"/>
              </a:ext>
            </a:extLst>
          </p:cNvPr>
          <p:cNvSpPr>
            <a:spLocks noGrp="1"/>
          </p:cNvSpPr>
          <p:nvPr>
            <p:ph type="dt" sz="half" idx="10"/>
          </p:nvPr>
        </p:nvSpPr>
        <p:spPr/>
        <p:txBody>
          <a:bodyPr/>
          <a:lstStyle/>
          <a:p>
            <a:fld id="{F61C3C16-E17D-4F46-8000-D5A7BE5DF0BC}" type="datetime1">
              <a:rPr lang="en-US" smtClean="0"/>
              <a:t>4/13/20</a:t>
            </a:fld>
            <a:endParaRPr lang="en-US"/>
          </a:p>
        </p:txBody>
      </p:sp>
      <p:sp>
        <p:nvSpPr>
          <p:cNvPr id="4" name="Footer Placeholder 3">
            <a:extLst>
              <a:ext uri="{FF2B5EF4-FFF2-40B4-BE49-F238E27FC236}">
                <a16:creationId xmlns:a16="http://schemas.microsoft.com/office/drawing/2014/main" id="{82965A7F-003A-5241-AF40-75E37DC202F0}"/>
              </a:ext>
            </a:extLst>
          </p:cNvPr>
          <p:cNvSpPr>
            <a:spLocks noGrp="1"/>
          </p:cNvSpPr>
          <p:nvPr>
            <p:ph type="ftr" sz="quarter" idx="11"/>
          </p:nvPr>
        </p:nvSpPr>
        <p:spPr/>
        <p:txBody>
          <a:bodyPr/>
          <a:lstStyle/>
          <a:p>
            <a:r>
              <a:rPr lang="en-US"/>
              <a:t>MarketView Consulting, LLC</a:t>
            </a:r>
          </a:p>
        </p:txBody>
      </p:sp>
      <p:sp>
        <p:nvSpPr>
          <p:cNvPr id="5" name="Slide Number Placeholder 4">
            <a:extLst>
              <a:ext uri="{FF2B5EF4-FFF2-40B4-BE49-F238E27FC236}">
                <a16:creationId xmlns:a16="http://schemas.microsoft.com/office/drawing/2014/main" id="{099BCD7A-8DC1-1D49-8837-8D2C6FA3FEF9}"/>
              </a:ext>
            </a:extLst>
          </p:cNvPr>
          <p:cNvSpPr>
            <a:spLocks noGrp="1"/>
          </p:cNvSpPr>
          <p:nvPr>
            <p:ph type="sldNum" sz="quarter" idx="12"/>
          </p:nvPr>
        </p:nvSpPr>
        <p:spPr/>
        <p:txBody>
          <a:bodyPr/>
          <a:lstStyle/>
          <a:p>
            <a:fld id="{0FB76ADD-0EC5-644B-8241-295715B755D1}" type="slidenum">
              <a:rPr lang="en-US" smtClean="0"/>
              <a:pPr/>
              <a:t>1</a:t>
            </a:fld>
            <a:endParaRPr lang="en-US"/>
          </a:p>
        </p:txBody>
      </p:sp>
      <p:sp>
        <p:nvSpPr>
          <p:cNvPr id="8" name="Rounded Rectangle 7">
            <a:extLst>
              <a:ext uri="{FF2B5EF4-FFF2-40B4-BE49-F238E27FC236}">
                <a16:creationId xmlns:a16="http://schemas.microsoft.com/office/drawing/2014/main" id="{E9783F1F-7E86-A943-979C-CC1A2E913D6B}"/>
              </a:ext>
            </a:extLst>
          </p:cNvPr>
          <p:cNvSpPr/>
          <p:nvPr/>
        </p:nvSpPr>
        <p:spPr>
          <a:xfrm>
            <a:off x="303698" y="5002048"/>
            <a:ext cx="8536604" cy="1122218"/>
          </a:xfrm>
          <a:prstGeom prst="roundRect">
            <a:avLst/>
          </a:prstGeom>
          <a:solidFill>
            <a:srgbClr val="FFFF00"/>
          </a:solidFill>
          <a:ln>
            <a:noFill/>
          </a:ln>
          <a:effectLst>
            <a:outerShdw blurRad="50800" dist="50800" dir="2700000" algn="ctr" rotWithShape="0">
              <a:srgbClr val="000000">
                <a:alpha val="43137"/>
              </a:srgbClr>
            </a:outerShdw>
            <a:softEdge rad="0"/>
          </a:effectLst>
          <a:scene3d>
            <a:camera prst="orthographicFront"/>
            <a:lightRig rig="threePt" dir="t"/>
          </a:scene3d>
          <a:sp3d contourW="12700">
            <a:bevelT h="69850"/>
            <a:contourClr>
              <a:schemeClr val="accent1">
                <a:lumMod val="75000"/>
              </a:schemeClr>
            </a:contourClr>
          </a:sp3d>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buSzPts val="1600"/>
            </a:pPr>
            <a:r>
              <a:rPr lang="en-US" sz="1200" u="sng" dirty="0">
                <a:solidFill>
                  <a:schemeClr val="tx1"/>
                </a:solidFill>
              </a:rPr>
              <a:t>Instructions: </a:t>
            </a:r>
          </a:p>
          <a:p>
            <a:pPr marL="228600" indent="-228600">
              <a:buSzPct val="100000"/>
              <a:buFont typeface="+mj-lt"/>
              <a:buAutoNum type="arabicPeriod"/>
            </a:pPr>
            <a:r>
              <a:rPr lang="en-US" sz="1100" dirty="0">
                <a:solidFill>
                  <a:schemeClr val="tx1"/>
                </a:solidFill>
              </a:rPr>
              <a:t>Start with a list of possible segments to address.  Don’t be afraid to list too many, because this exercise is intended to help you rate them for applicability before choosing which ones to focus on.</a:t>
            </a:r>
          </a:p>
          <a:p>
            <a:pPr marL="228600" indent="-228600">
              <a:buSzPct val="100000"/>
              <a:buFont typeface="+mj-lt"/>
              <a:buAutoNum type="arabicPeriod"/>
            </a:pPr>
            <a:r>
              <a:rPr lang="en-US" sz="1100" dirty="0">
                <a:solidFill>
                  <a:schemeClr val="tx1"/>
                </a:solidFill>
              </a:rPr>
              <a:t>Enter the importance rating for each Criterion (yellow box, top) </a:t>
            </a:r>
          </a:p>
          <a:p>
            <a:pPr marL="228600" indent="-228600">
              <a:buSzPct val="100000"/>
              <a:buFont typeface="+mj-lt"/>
              <a:buAutoNum type="arabicPeriod"/>
            </a:pPr>
            <a:r>
              <a:rPr lang="en-US" sz="1100" dirty="0">
                <a:solidFill>
                  <a:schemeClr val="tx1"/>
                </a:solidFill>
              </a:rPr>
              <a:t>For each segment, rate the degree to which it meets the segment viability criterion (Yellow columns)</a:t>
            </a:r>
          </a:p>
          <a:p>
            <a:pPr marL="228600" indent="-228600">
              <a:buSzPct val="100000"/>
              <a:buFont typeface="+mj-lt"/>
              <a:buAutoNum type="arabicPeriod"/>
            </a:pPr>
            <a:r>
              <a:rPr lang="en-US" sz="1100" dirty="0">
                <a:solidFill>
                  <a:schemeClr val="tx1"/>
                </a:solidFill>
              </a:rPr>
              <a:t>Enter and Sort the segment from highest to lowest rank (left yellow column)</a:t>
            </a:r>
          </a:p>
          <a:p>
            <a:pPr>
              <a:buSzPts val="1600"/>
            </a:pPr>
            <a:endParaRPr lang="en-US" sz="1200" dirty="0">
              <a:solidFill>
                <a:schemeClr val="tx1"/>
              </a:solidFill>
            </a:endParaRPr>
          </a:p>
        </p:txBody>
      </p:sp>
      <p:pic>
        <p:nvPicPr>
          <p:cNvPr id="10" name="Picture 9">
            <a:extLst>
              <a:ext uri="{FF2B5EF4-FFF2-40B4-BE49-F238E27FC236}">
                <a16:creationId xmlns:a16="http://schemas.microsoft.com/office/drawing/2014/main" id="{74D75802-B109-414E-80EC-865A2513456F}"/>
              </a:ext>
            </a:extLst>
          </p:cNvPr>
          <p:cNvPicPr>
            <a:picLocks noChangeAspect="1"/>
          </p:cNvPicPr>
          <p:nvPr/>
        </p:nvPicPr>
        <p:blipFill>
          <a:blip r:embed="rId3"/>
          <a:stretch>
            <a:fillRect/>
          </a:stretch>
        </p:blipFill>
        <p:spPr>
          <a:xfrm>
            <a:off x="303698" y="1645871"/>
            <a:ext cx="8536604" cy="3289811"/>
          </a:xfrm>
          <a:prstGeom prst="rect">
            <a:avLst/>
          </a:prstGeom>
        </p:spPr>
      </p:pic>
      <p:graphicFrame>
        <p:nvGraphicFramePr>
          <p:cNvPr id="13" name="Object 12">
            <a:extLst>
              <a:ext uri="{FF2B5EF4-FFF2-40B4-BE49-F238E27FC236}">
                <a16:creationId xmlns:a16="http://schemas.microsoft.com/office/drawing/2014/main" id="{CEEE001B-7B44-534B-8E9D-3AD5327EA918}"/>
              </a:ext>
            </a:extLst>
          </p:cNvPr>
          <p:cNvGraphicFramePr>
            <a:graphicFrameLocks noChangeAspect="1"/>
          </p:cNvGraphicFramePr>
          <p:nvPr>
            <p:extLst>
              <p:ext uri="{D42A27DB-BD31-4B8C-83A1-F6EECF244321}">
                <p14:modId xmlns:p14="http://schemas.microsoft.com/office/powerpoint/2010/main" val="1874006478"/>
              </p:ext>
            </p:extLst>
          </p:nvPr>
        </p:nvGraphicFramePr>
        <p:xfrm>
          <a:off x="7004050" y="966428"/>
          <a:ext cx="965200" cy="609600"/>
        </p:xfrm>
        <a:graphic>
          <a:graphicData uri="http://schemas.openxmlformats.org/presentationml/2006/ole">
            <mc:AlternateContent xmlns:mc="http://schemas.openxmlformats.org/markup-compatibility/2006">
              <mc:Choice xmlns:v="urn:schemas-microsoft-com:vml" Requires="v">
                <p:oleObj spid="_x0000_s1040" name="Worksheet" showAsIcon="1" r:id="rId4" imgW="965200" imgH="609600" progId="Excel.Sheet.12">
                  <p:embed/>
                </p:oleObj>
              </mc:Choice>
              <mc:Fallback>
                <p:oleObj name="Worksheet" showAsIcon="1" r:id="rId4" imgW="965200" imgH="609600" progId="Excel.Sheet.12">
                  <p:embed/>
                  <p:pic>
                    <p:nvPicPr>
                      <p:cNvPr id="0" name=""/>
                      <p:cNvPicPr/>
                      <p:nvPr/>
                    </p:nvPicPr>
                    <p:blipFill>
                      <a:blip r:embed="rId5"/>
                      <a:stretch>
                        <a:fillRect/>
                      </a:stretch>
                    </p:blipFill>
                    <p:spPr>
                      <a:xfrm>
                        <a:off x="7004050" y="966428"/>
                        <a:ext cx="965200" cy="609600"/>
                      </a:xfrm>
                      <a:prstGeom prst="rect">
                        <a:avLst/>
                      </a:prstGeom>
                    </p:spPr>
                  </p:pic>
                </p:oleObj>
              </mc:Fallback>
            </mc:AlternateContent>
          </a:graphicData>
        </a:graphic>
      </p:graphicFrame>
    </p:spTree>
    <p:extLst>
      <p:ext uri="{BB962C8B-B14F-4D97-AF65-F5344CB8AC3E}">
        <p14:creationId xmlns:p14="http://schemas.microsoft.com/office/powerpoint/2010/main" val="1533778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Custom Design">
  <a:themeElements>
    <a:clrScheme name="John Custom slide colors">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75000"/>
          </a:schemeClr>
        </a:solidFill>
        <a:effectLst>
          <a:outerShdw blurRad="50800" dist="50800" dir="2700000" algn="ctr" rotWithShape="0">
            <a:srgbClr val="000000">
              <a:alpha val="43137"/>
            </a:srgbClr>
          </a:outerShdw>
          <a:softEdge rad="0"/>
        </a:effectLst>
        <a:scene3d>
          <a:camera prst="orthographicFront"/>
          <a:lightRig rig="threePt" dir="t"/>
        </a:scene3d>
        <a:sp3d contourW="12700">
          <a:bevelT h="69850"/>
          <a:contourClr>
            <a:schemeClr val="accent1">
              <a:lumMod val="75000"/>
            </a:schemeClr>
          </a:contourClr>
        </a:sp3d>
      </a:spPr>
      <a:bodyPr lIns="45720" rIns="45720" rtlCol="0" anchor="ctr"/>
      <a:lstStyle>
        <a:defPPr defTabSz="444500">
          <a:lnSpc>
            <a:spcPct val="90000"/>
          </a:lnSpc>
          <a:spcBef>
            <a:spcPct val="0"/>
          </a:spcBef>
          <a:spcAft>
            <a:spcPct val="35000"/>
          </a:spcAft>
          <a:defRPr sz="1000" dirty="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45720" rIns="45720" rtlCol="0">
        <a:spAutoFit/>
      </a:bodyPr>
      <a:lstStyle>
        <a:defPPr marL="58738" indent="-50800">
          <a:buFont typeface="Arial" charset="0"/>
          <a:buChar char="•"/>
          <a:defRPr sz="900"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37835</TotalTime>
  <Words>99</Words>
  <Application>Microsoft Macintosh PowerPoint</Application>
  <PresentationFormat>On-screen Show (4:3)</PresentationFormat>
  <Paragraphs>9</Paragraphs>
  <Slides>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Copperplate Gothic Bold</vt:lpstr>
      <vt:lpstr>Helvetica</vt:lpstr>
      <vt:lpstr>Custom Design</vt:lpstr>
      <vt:lpstr>Worksheet</vt:lpstr>
      <vt:lpstr>Evaluating Viability of Target Market Segments</vt:lpstr>
    </vt:vector>
  </TitlesOfParts>
  <Manager/>
  <Company>MarketView Consulting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john hanson</cp:lastModifiedBy>
  <cp:revision>1954</cp:revision>
  <cp:lastPrinted>2017-01-04T16:18:52Z</cp:lastPrinted>
  <dcterms:created xsi:type="dcterms:W3CDTF">2016-07-21T20:55:01Z</dcterms:created>
  <dcterms:modified xsi:type="dcterms:W3CDTF">2020-04-13T18:26:14Z</dcterms:modified>
  <cp:category/>
</cp:coreProperties>
</file>