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0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5493"/>
    <a:srgbClr val="3487D3"/>
    <a:srgbClr val="FFFF00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7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9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EA525-1902-614D-9BE2-4172AE772254}" type="datetime1">
              <a:rPr lang="en-US" smtClean="0"/>
              <a:t>4/13/20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Hanson Consulting,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EFEB6-C1A5-8F47-BE00-70682041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3236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C5B-7E86-2A40-8262-2B76A60999C4}" type="datetime1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Hanson Consulting,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C346C-C9A2-3C48-96D3-A142767D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429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Autofit/>
          </a:bodyPr>
          <a:lstStyle>
            <a:lvl1pPr algn="ctr">
              <a:defRPr sz="24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4973805"/>
          </a:xfrm>
        </p:spPr>
        <p:txBody>
          <a:bodyPr>
            <a:noAutofit/>
          </a:bodyPr>
          <a:lstStyle>
            <a:lvl1pPr>
              <a:defRPr sz="1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16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4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2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20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3CAB94-7AD3-9341-BBDF-74B8F1EB5D85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30550" y="6414407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/>
                </a:solidFill>
                <a:latin typeface="Copperplate Gothic Bold" charset="0"/>
                <a:ea typeface="Copperplate Gothic Bold" charset="0"/>
                <a:cs typeface="Copperplate Gothic Bold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MarketView Consulting, LLC</a:t>
            </a:r>
          </a:p>
        </p:txBody>
      </p:sp>
    </p:spTree>
    <p:extLst>
      <p:ext uri="{BB962C8B-B14F-4D97-AF65-F5344CB8AC3E}">
        <p14:creationId xmlns:p14="http://schemas.microsoft.com/office/powerpoint/2010/main" val="6541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9E16E7-BCE1-3944-8894-33FD0A0C9279}" type="datetime1">
              <a:rPr lang="en-US" smtClean="0"/>
              <a:t>4/13/20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 algn="ctr">
              <a:defRPr sz="32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7D262E-1F18-C942-BF32-475AE904E1C6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8781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6413"/>
            <a:ext cx="3886200" cy="48005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6413"/>
            <a:ext cx="3886200" cy="48005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273D4D-1041-E64E-849A-2BCC9C41F9E5}" type="datetime1">
              <a:rPr lang="en-US" smtClean="0"/>
              <a:t>4/13/20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1030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1C3C16-E17D-4F46-8000-D5A7BE5DF0BC}" type="datetime1">
              <a:rPr lang="en-US" smtClean="0"/>
              <a:t>4/13/20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8C85D4EF-6927-7E4D-A468-31A6459CB98E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702BBD0-A463-E147-9C9A-007DC317731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85C6A1C-88C9-0C45-976A-A8435063AC39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6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4212883-397A-DF4C-8A4E-F7076E2CB858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0706"/>
            <a:ext cx="7886700" cy="5026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481DCC2-03CB-5D47-B56F-8AE874857ABF}" type="datetime1">
              <a:rPr lang="en-US" smtClean="0"/>
              <a:t>4/13/20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sz="1200" i="1">
                <a:latin typeface="Copperplate Gothic Bold" charset="0"/>
                <a:ea typeface="Copperplate Gothic Bold" charset="0"/>
                <a:cs typeface="Copperplate Gothic Bold" charset="0"/>
              </a:defRPr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9451-5EE6-114E-9B55-5995053F3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Key Attributes of Target Segments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543C0-9501-E74A-B0B5-7AB1BB9A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ADD-0EC5-644B-8241-295715B755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8C2F4D-7887-264C-A64D-E50754EBDCF4}"/>
              </a:ext>
            </a:extLst>
          </p:cNvPr>
          <p:cNvSpPr txBox="1"/>
          <p:nvPr/>
        </p:nvSpPr>
        <p:spPr>
          <a:xfrm>
            <a:off x="1891862" y="1239230"/>
            <a:ext cx="6032937" cy="338554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7938"/>
            <a:r>
              <a:rPr lang="en-US" sz="1600" b="1" dirty="0"/>
              <a:t>RECOMMENDED TARGET SEGMENTS AND THEIR KEY ATTRIBUTES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14B598-BB4E-9C4B-BB5A-65DCA8C57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57" y="2082580"/>
            <a:ext cx="8451085" cy="4331827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A4F3C60-FB26-2B45-A132-72AB2CE553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66141"/>
              </p:ext>
            </p:extLst>
          </p:nvPr>
        </p:nvGraphicFramePr>
        <p:xfrm>
          <a:off x="7550150" y="1126157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CEEE001B-7B44-534B-8E9D-3AD5327EA9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0150" y="1126157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9746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John Custom slid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effectLst>
          <a:outerShdw blurRad="50800" dist="50800" dir="2700000" algn="ctr" rotWithShape="0">
            <a:srgbClr val="000000">
              <a:alpha val="43137"/>
            </a:srgbClr>
          </a:outerShdw>
          <a:softEdge rad="0"/>
        </a:effectLst>
        <a:scene3d>
          <a:camera prst="orthographicFront"/>
          <a:lightRig rig="threePt" dir="t"/>
        </a:scene3d>
        <a:sp3d contourW="12700">
          <a:bevelT h="69850"/>
          <a:contourClr>
            <a:schemeClr val="accent1">
              <a:lumMod val="75000"/>
            </a:schemeClr>
          </a:contourClr>
        </a:sp3d>
      </a:spPr>
      <a:bodyPr lIns="45720" rIns="45720" rtlCol="0" anchor="ctr"/>
      <a:lstStyle>
        <a:defPPr defTabSz="444500">
          <a:lnSpc>
            <a:spcPct val="90000"/>
          </a:lnSpc>
          <a:spcBef>
            <a:spcPct val="0"/>
          </a:spcBef>
          <a:spcAft>
            <a:spcPct val="35000"/>
          </a:spcAft>
          <a:defRPr sz="1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45720" rIns="45720" rtlCol="0">
        <a:spAutoFit/>
      </a:bodyPr>
      <a:lstStyle>
        <a:defPPr marL="58738" indent="-50800">
          <a:buFont typeface="Arial" charset="0"/>
          <a:buChar char="•"/>
          <a:defRPr sz="9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37836</TotalTime>
  <Words>14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Copperplate Gothic Bold</vt:lpstr>
      <vt:lpstr>Helvetica</vt:lpstr>
      <vt:lpstr>Custom Design</vt:lpstr>
      <vt:lpstr>Worksheet</vt:lpstr>
      <vt:lpstr>Defining Key Attributes of Target Segments</vt:lpstr>
    </vt:vector>
  </TitlesOfParts>
  <Manager/>
  <Company>MarketView 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john hanson</cp:lastModifiedBy>
  <cp:revision>1954</cp:revision>
  <cp:lastPrinted>2017-01-04T16:18:52Z</cp:lastPrinted>
  <dcterms:created xsi:type="dcterms:W3CDTF">2016-07-21T20:55:01Z</dcterms:created>
  <dcterms:modified xsi:type="dcterms:W3CDTF">2020-04-13T18:26:18Z</dcterms:modified>
  <cp:category/>
</cp:coreProperties>
</file>